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Forum" panose="020B0604020202020204" charset="0"/>
      <p:regular r:id="rId18"/>
    </p:embeddedFont>
    <p:embeddedFont>
      <p:font typeface="Garet Bold" panose="020B0604020202020204" charset="0"/>
      <p:regular r:id="rId19"/>
    </p:embeddedFont>
    <p:embeddedFont>
      <p:font typeface="Gill Sans Bold" panose="020B0604020202020204" charset="0"/>
      <p:regular r:id="rId20"/>
    </p:embeddedFont>
    <p:embeddedFont>
      <p:font typeface="Agrandir Narrow" panose="020B0604020202020204" charset="0"/>
      <p:regular r:id="rId21"/>
    </p:embeddedFont>
    <p:embeddedFont>
      <p:font typeface="Yeseva One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77CB6B-DCFE-4D96-926F-2E934837D2A8}" v="17" dt="2024-09-24T21:59:21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ete correia dos Santos" userId="2c583bfcf94ecbb5" providerId="LiveId" clId="{6477CB6B-DCFE-4D96-926F-2E934837D2A8}"/>
    <pc:docChg chg="modSld">
      <pc:chgData name="Eliete correia dos Santos" userId="2c583bfcf94ecbb5" providerId="LiveId" clId="{6477CB6B-DCFE-4D96-926F-2E934837D2A8}" dt="2024-09-24T21:59:32.056" v="49" actId="1076"/>
      <pc:docMkLst>
        <pc:docMk/>
      </pc:docMkLst>
      <pc:sldChg chg="addSp modSp mod">
        <pc:chgData name="Eliete correia dos Santos" userId="2c583bfcf94ecbb5" providerId="LiveId" clId="{6477CB6B-DCFE-4D96-926F-2E934837D2A8}" dt="2024-09-24T21:55:15.509" v="5" actId="1076"/>
        <pc:sldMkLst>
          <pc:docMk/>
          <pc:sldMk cId="0" sldId="256"/>
        </pc:sldMkLst>
        <pc:spChg chg="add">
          <ac:chgData name="Eliete correia dos Santos" userId="2c583bfcf94ecbb5" providerId="LiveId" clId="{6477CB6B-DCFE-4D96-926F-2E934837D2A8}" dt="2024-09-24T21:54:47.260" v="0"/>
          <ac:spMkLst>
            <pc:docMk/>
            <pc:sldMk cId="0" sldId="256"/>
            <ac:spMk id="9" creationId="{355CD531-B1AA-60E7-20D5-4077E1858251}"/>
          </ac:spMkLst>
        </pc:spChg>
        <pc:spChg chg="add">
          <ac:chgData name="Eliete correia dos Santos" userId="2c583bfcf94ecbb5" providerId="LiveId" clId="{6477CB6B-DCFE-4D96-926F-2E934837D2A8}" dt="2024-09-24T21:54:47.260" v="0"/>
          <ac:spMkLst>
            <pc:docMk/>
            <pc:sldMk cId="0" sldId="256"/>
            <ac:spMk id="10" creationId="{559C9747-F056-A47B-0C5B-532CF60541D8}"/>
          </ac:spMkLst>
        </pc:spChg>
        <pc:spChg chg="add">
          <ac:chgData name="Eliete correia dos Santos" userId="2c583bfcf94ecbb5" providerId="LiveId" clId="{6477CB6B-DCFE-4D96-926F-2E934837D2A8}" dt="2024-09-24T21:54:47.260" v="0"/>
          <ac:spMkLst>
            <pc:docMk/>
            <pc:sldMk cId="0" sldId="256"/>
            <ac:spMk id="11" creationId="{DD27928D-9401-BEF1-FD3A-B6D002B22CBF}"/>
          </ac:spMkLst>
        </pc:spChg>
        <pc:picChg chg="add mod">
          <ac:chgData name="Eliete correia dos Santos" userId="2c583bfcf94ecbb5" providerId="LiveId" clId="{6477CB6B-DCFE-4D96-926F-2E934837D2A8}" dt="2024-09-24T21:55:15.509" v="5" actId="1076"/>
          <ac:picMkLst>
            <pc:docMk/>
            <pc:sldMk cId="0" sldId="256"/>
            <ac:picMk id="13" creationId="{FA17A570-94AA-97BE-0D85-B8D83E9FA7B8}"/>
          </ac:picMkLst>
        </pc:picChg>
        <pc:picChg chg="add">
          <ac:chgData name="Eliete correia dos Santos" userId="2c583bfcf94ecbb5" providerId="LiveId" clId="{6477CB6B-DCFE-4D96-926F-2E934837D2A8}" dt="2024-09-24T21:54:47.260" v="0"/>
          <ac:picMkLst>
            <pc:docMk/>
            <pc:sldMk cId="0" sldId="256"/>
            <ac:picMk id="2049" creationId="{43A720EF-29FE-0C16-2671-5F2A06115D9E}"/>
          </ac:picMkLst>
        </pc:picChg>
        <pc:picChg chg="add">
          <ac:chgData name="Eliete correia dos Santos" userId="2c583bfcf94ecbb5" providerId="LiveId" clId="{6477CB6B-DCFE-4D96-926F-2E934837D2A8}" dt="2024-09-24T21:54:47.260" v="0"/>
          <ac:picMkLst>
            <pc:docMk/>
            <pc:sldMk cId="0" sldId="256"/>
            <ac:picMk id="2050" creationId="{A3047433-3A57-128E-9A4B-0ED40FA38C1A}"/>
          </ac:picMkLst>
        </pc:picChg>
      </pc:sldChg>
      <pc:sldChg chg="addSp modSp mod">
        <pc:chgData name="Eliete correia dos Santos" userId="2c583bfcf94ecbb5" providerId="LiveId" clId="{6477CB6B-DCFE-4D96-926F-2E934837D2A8}" dt="2024-09-24T21:55:38.259" v="9" actId="1076"/>
        <pc:sldMkLst>
          <pc:docMk/>
          <pc:sldMk cId="0" sldId="257"/>
        </pc:sldMkLst>
        <pc:spChg chg="mod">
          <ac:chgData name="Eliete correia dos Santos" userId="2c583bfcf94ecbb5" providerId="LiveId" clId="{6477CB6B-DCFE-4D96-926F-2E934837D2A8}" dt="2024-09-24T21:55:38.259" v="9" actId="1076"/>
          <ac:spMkLst>
            <pc:docMk/>
            <pc:sldMk cId="0" sldId="257"/>
            <ac:spMk id="4" creationId="{00000000-0000-0000-0000-000000000000}"/>
          </ac:spMkLst>
        </pc:spChg>
        <pc:picChg chg="add mod">
          <ac:chgData name="Eliete correia dos Santos" userId="2c583bfcf94ecbb5" providerId="LiveId" clId="{6477CB6B-DCFE-4D96-926F-2E934837D2A8}" dt="2024-09-24T21:55:35.146" v="8" actId="1076"/>
          <ac:picMkLst>
            <pc:docMk/>
            <pc:sldMk cId="0" sldId="257"/>
            <ac:picMk id="24" creationId="{406042F0-8C72-F110-23F7-04E553A5C34E}"/>
          </ac:picMkLst>
        </pc:picChg>
      </pc:sldChg>
      <pc:sldChg chg="addSp modSp mod">
        <pc:chgData name="Eliete correia dos Santos" userId="2c583bfcf94ecbb5" providerId="LiveId" clId="{6477CB6B-DCFE-4D96-926F-2E934837D2A8}" dt="2024-09-24T21:55:57.758" v="13" actId="1076"/>
        <pc:sldMkLst>
          <pc:docMk/>
          <pc:sldMk cId="0" sldId="258"/>
        </pc:sldMkLst>
        <pc:picChg chg="add mod">
          <ac:chgData name="Eliete correia dos Santos" userId="2c583bfcf94ecbb5" providerId="LiveId" clId="{6477CB6B-DCFE-4D96-926F-2E934837D2A8}" dt="2024-09-24T21:55:57.758" v="13" actId="1076"/>
          <ac:picMkLst>
            <pc:docMk/>
            <pc:sldMk cId="0" sldId="258"/>
            <ac:picMk id="10" creationId="{1D996AFC-BBB1-B3AF-EF28-0888C0F9EF46}"/>
          </ac:picMkLst>
        </pc:picChg>
      </pc:sldChg>
      <pc:sldChg chg="addSp modSp mod">
        <pc:chgData name="Eliete correia dos Santos" userId="2c583bfcf94ecbb5" providerId="LiveId" clId="{6477CB6B-DCFE-4D96-926F-2E934837D2A8}" dt="2024-09-24T21:56:10.482" v="15" actId="1076"/>
        <pc:sldMkLst>
          <pc:docMk/>
          <pc:sldMk cId="0" sldId="259"/>
        </pc:sldMkLst>
        <pc:picChg chg="add mod">
          <ac:chgData name="Eliete correia dos Santos" userId="2c583bfcf94ecbb5" providerId="LiveId" clId="{6477CB6B-DCFE-4D96-926F-2E934837D2A8}" dt="2024-09-24T21:56:10.482" v="15" actId="1076"/>
          <ac:picMkLst>
            <pc:docMk/>
            <pc:sldMk cId="0" sldId="259"/>
            <ac:picMk id="15" creationId="{D50362B0-E195-7A75-48F0-B0D2469651E5}"/>
          </ac:picMkLst>
        </pc:picChg>
      </pc:sldChg>
      <pc:sldChg chg="addSp modSp mod">
        <pc:chgData name="Eliete correia dos Santos" userId="2c583bfcf94ecbb5" providerId="LiveId" clId="{6477CB6B-DCFE-4D96-926F-2E934837D2A8}" dt="2024-09-24T21:56:29.550" v="17" actId="1076"/>
        <pc:sldMkLst>
          <pc:docMk/>
          <pc:sldMk cId="0" sldId="260"/>
        </pc:sldMkLst>
        <pc:picChg chg="add mod">
          <ac:chgData name="Eliete correia dos Santos" userId="2c583bfcf94ecbb5" providerId="LiveId" clId="{6477CB6B-DCFE-4D96-926F-2E934837D2A8}" dt="2024-09-24T21:56:29.550" v="17" actId="1076"/>
          <ac:picMkLst>
            <pc:docMk/>
            <pc:sldMk cId="0" sldId="260"/>
            <ac:picMk id="10" creationId="{2141A99C-8E9D-82E4-87F6-40467C21A054}"/>
          </ac:picMkLst>
        </pc:picChg>
      </pc:sldChg>
      <pc:sldChg chg="addSp modSp mod">
        <pc:chgData name="Eliete correia dos Santos" userId="2c583bfcf94ecbb5" providerId="LiveId" clId="{6477CB6B-DCFE-4D96-926F-2E934837D2A8}" dt="2024-09-24T21:56:50.024" v="20" actId="1076"/>
        <pc:sldMkLst>
          <pc:docMk/>
          <pc:sldMk cId="0" sldId="261"/>
        </pc:sldMkLst>
        <pc:picChg chg="add mod">
          <ac:chgData name="Eliete correia dos Santos" userId="2c583bfcf94ecbb5" providerId="LiveId" clId="{6477CB6B-DCFE-4D96-926F-2E934837D2A8}" dt="2024-09-24T21:56:50.024" v="20" actId="1076"/>
          <ac:picMkLst>
            <pc:docMk/>
            <pc:sldMk cId="0" sldId="261"/>
            <ac:picMk id="11" creationId="{5DB30B82-E8BC-0520-D8F9-87E368999002}"/>
          </ac:picMkLst>
        </pc:picChg>
      </pc:sldChg>
      <pc:sldChg chg="addSp modSp mod">
        <pc:chgData name="Eliete correia dos Santos" userId="2c583bfcf94ecbb5" providerId="LiveId" clId="{6477CB6B-DCFE-4D96-926F-2E934837D2A8}" dt="2024-09-24T21:57:13.057" v="22" actId="1076"/>
        <pc:sldMkLst>
          <pc:docMk/>
          <pc:sldMk cId="0" sldId="262"/>
        </pc:sldMkLst>
        <pc:picChg chg="add mod">
          <ac:chgData name="Eliete correia dos Santos" userId="2c583bfcf94ecbb5" providerId="LiveId" clId="{6477CB6B-DCFE-4D96-926F-2E934837D2A8}" dt="2024-09-24T21:57:13.057" v="22" actId="1076"/>
          <ac:picMkLst>
            <pc:docMk/>
            <pc:sldMk cId="0" sldId="262"/>
            <ac:picMk id="13" creationId="{7EFFAC0C-DADA-F0C0-B763-A67B6C249964}"/>
          </ac:picMkLst>
        </pc:picChg>
      </pc:sldChg>
      <pc:sldChg chg="addSp modSp mod">
        <pc:chgData name="Eliete correia dos Santos" userId="2c583bfcf94ecbb5" providerId="LiveId" clId="{6477CB6B-DCFE-4D96-926F-2E934837D2A8}" dt="2024-09-24T21:57:36.261" v="26" actId="1076"/>
        <pc:sldMkLst>
          <pc:docMk/>
          <pc:sldMk cId="0" sldId="263"/>
        </pc:sldMkLst>
        <pc:picChg chg="add mod">
          <ac:chgData name="Eliete correia dos Santos" userId="2c583bfcf94ecbb5" providerId="LiveId" clId="{6477CB6B-DCFE-4D96-926F-2E934837D2A8}" dt="2024-09-24T21:57:36.261" v="26" actId="1076"/>
          <ac:picMkLst>
            <pc:docMk/>
            <pc:sldMk cId="0" sldId="263"/>
            <ac:picMk id="10" creationId="{7FF7E2E7-9301-90B1-1787-8E4A1ABC0C87}"/>
          </ac:picMkLst>
        </pc:picChg>
      </pc:sldChg>
      <pc:sldChg chg="addSp modSp mod">
        <pc:chgData name="Eliete correia dos Santos" userId="2c583bfcf94ecbb5" providerId="LiveId" clId="{6477CB6B-DCFE-4D96-926F-2E934837D2A8}" dt="2024-09-24T21:57:52.099" v="30" actId="1076"/>
        <pc:sldMkLst>
          <pc:docMk/>
          <pc:sldMk cId="0" sldId="264"/>
        </pc:sldMkLst>
        <pc:picChg chg="add mod">
          <ac:chgData name="Eliete correia dos Santos" userId="2c583bfcf94ecbb5" providerId="LiveId" clId="{6477CB6B-DCFE-4D96-926F-2E934837D2A8}" dt="2024-09-24T21:57:52.099" v="30" actId="1076"/>
          <ac:picMkLst>
            <pc:docMk/>
            <pc:sldMk cId="0" sldId="264"/>
            <ac:picMk id="10" creationId="{D737FE9F-9877-ABB1-490C-3178A53E8E31}"/>
          </ac:picMkLst>
        </pc:picChg>
      </pc:sldChg>
      <pc:sldChg chg="addSp modSp mod">
        <pc:chgData name="Eliete correia dos Santos" userId="2c583bfcf94ecbb5" providerId="LiveId" clId="{6477CB6B-DCFE-4D96-926F-2E934837D2A8}" dt="2024-09-24T21:58:13.123" v="33" actId="1076"/>
        <pc:sldMkLst>
          <pc:docMk/>
          <pc:sldMk cId="0" sldId="265"/>
        </pc:sldMkLst>
        <pc:picChg chg="add mod">
          <ac:chgData name="Eliete correia dos Santos" userId="2c583bfcf94ecbb5" providerId="LiveId" clId="{6477CB6B-DCFE-4D96-926F-2E934837D2A8}" dt="2024-09-24T21:58:13.123" v="33" actId="1076"/>
          <ac:picMkLst>
            <pc:docMk/>
            <pc:sldMk cId="0" sldId="265"/>
            <ac:picMk id="11" creationId="{2314603D-9378-CAAF-F4C1-C2AD3AE26FFC}"/>
          </ac:picMkLst>
        </pc:picChg>
      </pc:sldChg>
      <pc:sldChg chg="addSp modSp mod">
        <pc:chgData name="Eliete correia dos Santos" userId="2c583bfcf94ecbb5" providerId="LiveId" clId="{6477CB6B-DCFE-4D96-926F-2E934837D2A8}" dt="2024-09-24T21:58:30.130" v="37" actId="1076"/>
        <pc:sldMkLst>
          <pc:docMk/>
          <pc:sldMk cId="0" sldId="266"/>
        </pc:sldMkLst>
        <pc:picChg chg="add mod">
          <ac:chgData name="Eliete correia dos Santos" userId="2c583bfcf94ecbb5" providerId="LiveId" clId="{6477CB6B-DCFE-4D96-926F-2E934837D2A8}" dt="2024-09-24T21:58:30.130" v="37" actId="1076"/>
          <ac:picMkLst>
            <pc:docMk/>
            <pc:sldMk cId="0" sldId="266"/>
            <ac:picMk id="10" creationId="{883EFF72-A96A-DDE7-4DB4-4556FB8EBCBE}"/>
          </ac:picMkLst>
        </pc:picChg>
      </pc:sldChg>
      <pc:sldChg chg="addSp modSp mod">
        <pc:chgData name="Eliete correia dos Santos" userId="2c583bfcf94ecbb5" providerId="LiveId" clId="{6477CB6B-DCFE-4D96-926F-2E934837D2A8}" dt="2024-09-24T21:58:41.075" v="39" actId="1076"/>
        <pc:sldMkLst>
          <pc:docMk/>
          <pc:sldMk cId="0" sldId="267"/>
        </pc:sldMkLst>
        <pc:picChg chg="add mod">
          <ac:chgData name="Eliete correia dos Santos" userId="2c583bfcf94ecbb5" providerId="LiveId" clId="{6477CB6B-DCFE-4D96-926F-2E934837D2A8}" dt="2024-09-24T21:58:41.075" v="39" actId="1076"/>
          <ac:picMkLst>
            <pc:docMk/>
            <pc:sldMk cId="0" sldId="267"/>
            <ac:picMk id="10" creationId="{1EF8D3DC-57D8-A2A4-519E-9F7A9C814A98}"/>
          </ac:picMkLst>
        </pc:picChg>
      </pc:sldChg>
      <pc:sldChg chg="addSp modSp mod">
        <pc:chgData name="Eliete correia dos Santos" userId="2c583bfcf94ecbb5" providerId="LiveId" clId="{6477CB6B-DCFE-4D96-926F-2E934837D2A8}" dt="2024-09-24T21:58:59.452" v="43" actId="1076"/>
        <pc:sldMkLst>
          <pc:docMk/>
          <pc:sldMk cId="0" sldId="268"/>
        </pc:sldMkLst>
        <pc:picChg chg="add mod">
          <ac:chgData name="Eliete correia dos Santos" userId="2c583bfcf94ecbb5" providerId="LiveId" clId="{6477CB6B-DCFE-4D96-926F-2E934837D2A8}" dt="2024-09-24T21:58:59.452" v="43" actId="1076"/>
          <ac:picMkLst>
            <pc:docMk/>
            <pc:sldMk cId="0" sldId="268"/>
            <ac:picMk id="10" creationId="{EF086875-F732-55D3-68FE-E538ABA4E1F0}"/>
          </ac:picMkLst>
        </pc:picChg>
      </pc:sldChg>
      <pc:sldChg chg="addSp modSp mod">
        <pc:chgData name="Eliete correia dos Santos" userId="2c583bfcf94ecbb5" providerId="LiveId" clId="{6477CB6B-DCFE-4D96-926F-2E934837D2A8}" dt="2024-09-24T21:59:13.352" v="46" actId="1076"/>
        <pc:sldMkLst>
          <pc:docMk/>
          <pc:sldMk cId="0" sldId="269"/>
        </pc:sldMkLst>
        <pc:picChg chg="add mod">
          <ac:chgData name="Eliete correia dos Santos" userId="2c583bfcf94ecbb5" providerId="LiveId" clId="{6477CB6B-DCFE-4D96-926F-2E934837D2A8}" dt="2024-09-24T21:59:13.352" v="46" actId="1076"/>
          <ac:picMkLst>
            <pc:docMk/>
            <pc:sldMk cId="0" sldId="269"/>
            <ac:picMk id="7" creationId="{5914610A-FA68-7D89-CAD4-9D601A5A5084}"/>
          </ac:picMkLst>
        </pc:picChg>
      </pc:sldChg>
      <pc:sldChg chg="addSp modSp mod">
        <pc:chgData name="Eliete correia dos Santos" userId="2c583bfcf94ecbb5" providerId="LiveId" clId="{6477CB6B-DCFE-4D96-926F-2E934837D2A8}" dt="2024-09-24T21:59:32.056" v="49" actId="1076"/>
        <pc:sldMkLst>
          <pc:docMk/>
          <pc:sldMk cId="0" sldId="270"/>
        </pc:sldMkLst>
        <pc:picChg chg="add mod">
          <ac:chgData name="Eliete correia dos Santos" userId="2c583bfcf94ecbb5" providerId="LiveId" clId="{6477CB6B-DCFE-4D96-926F-2E934837D2A8}" dt="2024-09-24T21:59:32.056" v="49" actId="1076"/>
          <ac:picMkLst>
            <pc:docMk/>
            <pc:sldMk cId="0" sldId="270"/>
            <ac:picMk id="8" creationId="{A83B7C1B-92C6-ECD6-161E-2F088DBC58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10F66-9498-47CA-9F59-E195FEF98852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2E8E2-E979-43E6-911A-A0E916FE3C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58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2E8E2-E979-43E6-911A-A0E916FE3C0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88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NUL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2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sv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2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8.sv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D4FFE5A-6F75-7276-AB33-FE6940292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="" xmlns:a16="http://schemas.microsoft.com/office/drawing/2014/main" id="{38F30AFD-65F5-8555-6897-266E7470F55A}"/>
              </a:ext>
            </a:extLst>
          </p:cNvPr>
          <p:cNvSpPr txBox="1"/>
          <p:nvPr/>
        </p:nvSpPr>
        <p:spPr>
          <a:xfrm>
            <a:off x="5742945" y="4513263"/>
            <a:ext cx="6802103" cy="126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383C5B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TÍTULO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="" xmlns:a16="http://schemas.microsoft.com/office/drawing/2014/main" id="{DF8B9B37-8E41-5091-D2FE-CA0558D6E343}"/>
              </a:ext>
            </a:extLst>
          </p:cNvPr>
          <p:cNvSpPr txBox="1"/>
          <p:nvPr/>
        </p:nvSpPr>
        <p:spPr>
          <a:xfrm>
            <a:off x="3784390" y="5773736"/>
            <a:ext cx="10719211" cy="95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383C5B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Subtítulo</a:t>
            </a:r>
            <a:r>
              <a:rPr lang="en-US" sz="5000" b="1" dirty="0">
                <a:solidFill>
                  <a:srgbClr val="383C5B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(se </a:t>
            </a:r>
            <a:r>
              <a:rPr lang="en-US" sz="5000" b="1" dirty="0" err="1">
                <a:solidFill>
                  <a:srgbClr val="383C5B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houver</a:t>
            </a:r>
            <a:r>
              <a:rPr lang="en-US" sz="5000" b="1" dirty="0">
                <a:solidFill>
                  <a:srgbClr val="383C5B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63357852-C625-927D-F1D0-725EF8275B51}"/>
              </a:ext>
            </a:extLst>
          </p:cNvPr>
          <p:cNvSpPr txBox="1"/>
          <p:nvPr/>
        </p:nvSpPr>
        <p:spPr>
          <a:xfrm>
            <a:off x="9806872" y="7780020"/>
            <a:ext cx="7452428" cy="1478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85"/>
              </a:lnSpc>
            </a:pPr>
            <a:r>
              <a:rPr lang="en-US" sz="3500">
                <a:solidFill>
                  <a:srgbClr val="383C5B"/>
                </a:solidFill>
                <a:latin typeface="Forum"/>
                <a:ea typeface="Forum"/>
                <a:cs typeface="Forum"/>
                <a:sym typeface="Forum"/>
              </a:rPr>
              <a:t>Aluno (a):</a:t>
            </a:r>
          </a:p>
          <a:p>
            <a:pPr algn="r">
              <a:lnSpc>
                <a:spcPts val="3885"/>
              </a:lnSpc>
            </a:pPr>
            <a:r>
              <a:rPr lang="en-US" sz="3500">
                <a:solidFill>
                  <a:srgbClr val="383C5B"/>
                </a:solidFill>
                <a:latin typeface="Forum"/>
                <a:ea typeface="Forum"/>
                <a:cs typeface="Forum"/>
                <a:sym typeface="Forum"/>
              </a:rPr>
              <a:t>Orientador (a):</a:t>
            </a:r>
          </a:p>
          <a:p>
            <a:pPr algn="r">
              <a:lnSpc>
                <a:spcPts val="3885"/>
              </a:lnSpc>
            </a:pPr>
            <a:r>
              <a:rPr lang="en-US" sz="3500">
                <a:solidFill>
                  <a:srgbClr val="383C5B"/>
                </a:solidFill>
                <a:latin typeface="Forum"/>
                <a:ea typeface="Forum"/>
                <a:cs typeface="Forum"/>
                <a:sym typeface="Forum"/>
              </a:rPr>
              <a:t>Coorientador (a): (se houver)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A87FEF75-50FD-ADCE-5A2A-04D4D670D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"/>
          <a:stretch>
            <a:fillRect/>
          </a:stretch>
        </p:blipFill>
        <p:spPr>
          <a:xfrm>
            <a:off x="0" y="0"/>
            <a:ext cx="14275001" cy="472630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D407974F-F7F9-C6F7-F07D-D2ACA7E4A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600" y="495300"/>
            <a:ext cx="1790700" cy="287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3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667000" y="3622156"/>
            <a:ext cx="504368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 err="1">
                <a:solidFill>
                  <a:schemeClr val="tx2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Sumário</a:t>
            </a:r>
            <a:endParaRPr lang="en-US" sz="7500" b="1" dirty="0">
              <a:solidFill>
                <a:schemeClr val="tx2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222646" y="5518905"/>
            <a:ext cx="7285121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Introdução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27853" y="5503470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 dirty="0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27853" y="6426862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27853" y="7353666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 dirty="0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77625" y="8280469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77625" y="9251620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22646" y="6477423"/>
            <a:ext cx="7285121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Problemática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72875" y="7369101"/>
            <a:ext cx="6157766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Justificativa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72875" y="9177702"/>
            <a:ext cx="7285121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Fundamentação</a:t>
            </a:r>
            <a:r>
              <a:rPr lang="en-US" sz="3097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Teórica</a:t>
            </a:r>
            <a:endParaRPr lang="en-US" sz="3097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222646" y="8295904"/>
            <a:ext cx="6107995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Objetivos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96400" y="5161961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 dirty="0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81933" y="5202497"/>
            <a:ext cx="7285121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Percurso Metodológico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96400" y="6180146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81932" y="6129300"/>
            <a:ext cx="7285121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Resultados</a:t>
            </a:r>
            <a:r>
              <a:rPr lang="en-US" sz="3097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Esperados</a:t>
            </a:r>
            <a:endParaRPr lang="en-US" sz="3097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296400" y="7147639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 dirty="0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8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81932" y="7100283"/>
            <a:ext cx="7659200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Produto</a:t>
            </a:r>
            <a:r>
              <a:rPr lang="en-US" sz="3097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Pretendido</a:t>
            </a:r>
            <a:endParaRPr lang="en-US" sz="3097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296400" y="8174922"/>
            <a:ext cx="793976" cy="38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4425" b="1" dirty="0">
                <a:solidFill>
                  <a:schemeClr val="tx2"/>
                </a:solidFill>
                <a:latin typeface="Garet Bold"/>
                <a:ea typeface="Garet Bold"/>
                <a:cs typeface="Garet Bold"/>
                <a:sym typeface="Garet Bold"/>
              </a:rPr>
              <a:t>9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90376" y="8103378"/>
            <a:ext cx="7285121" cy="26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8"/>
              </a:lnSpc>
            </a:pP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Considerações</a:t>
            </a:r>
            <a:r>
              <a:rPr lang="en-US" sz="3097" dirty="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097" dirty="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Finais</a:t>
            </a:r>
            <a:endParaRPr lang="en-US" sz="3097" dirty="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="" xmlns:a16="http://schemas.microsoft.com/office/drawing/2014/main" id="{8174FCEF-35CD-F7F1-A5BA-9CBC8F008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"/>
          <a:stretch>
            <a:fillRect/>
          </a:stretch>
        </p:blipFill>
        <p:spPr>
          <a:xfrm>
            <a:off x="0" y="67820"/>
            <a:ext cx="13258800" cy="381010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="" xmlns:a16="http://schemas.microsoft.com/office/drawing/2014/main" id="{96A983A8-4E34-C27E-DEA7-A59E6C843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600" y="571500"/>
            <a:ext cx="1429167" cy="22923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612472" y="3736740"/>
            <a:ext cx="13107859" cy="406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Apresente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o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seu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tema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  <a:p>
            <a:pPr algn="just">
              <a:lnSpc>
                <a:spcPts val="5250"/>
              </a:lnSpc>
            </a:pPr>
            <a:endParaRPr lang="en-US" sz="3500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  <a:p>
            <a:pPr algn="just">
              <a:lnSpc>
                <a:spcPts val="5250"/>
              </a:lnSpc>
            </a:pPr>
            <a:endParaRPr lang="en-US" sz="3500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  <a:p>
            <a:pPr algn="just">
              <a:lnSpc>
                <a:spcPts val="5250"/>
              </a:lnSpc>
            </a:pP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Obs.: Em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cada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seção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o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acadêmico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poderá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utilizar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quantos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slides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julgar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necessário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entretanto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a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apresentação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não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poderá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ultrapassar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10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minutos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1D996AFC-BBB1-B3AF-EF28-0888C0F9E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266700"/>
            <a:ext cx="4995863" cy="937826"/>
          </a:xfrm>
          <a:prstGeom prst="rect">
            <a:avLst/>
          </a:prstGeom>
        </p:spPr>
      </p:pic>
      <p:sp>
        <p:nvSpPr>
          <p:cNvPr id="11" name="Freeform 6"/>
          <p:cNvSpPr/>
          <p:nvPr/>
        </p:nvSpPr>
        <p:spPr>
          <a:xfrm>
            <a:off x="1143000" y="1597847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6"/>
                </a:lnTo>
                <a:lnTo>
                  <a:pt x="0" y="1696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8"/>
          <p:cNvSpPr txBox="1"/>
          <p:nvPr/>
        </p:nvSpPr>
        <p:spPr>
          <a:xfrm>
            <a:off x="1773956" y="2075439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1</a:t>
            </a:r>
          </a:p>
        </p:txBody>
      </p:sp>
      <p:sp>
        <p:nvSpPr>
          <p:cNvPr id="14" name="TextBox 7"/>
          <p:cNvSpPr txBox="1"/>
          <p:nvPr/>
        </p:nvSpPr>
        <p:spPr>
          <a:xfrm>
            <a:off x="3200400" y="1791272"/>
            <a:ext cx="8148408" cy="1096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sz="6000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Introdução</a:t>
            </a:r>
            <a:endParaRPr lang="en-US" sz="6000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6126215" y="1696913"/>
            <a:ext cx="6802103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Problemática</a:t>
            </a:r>
          </a:p>
        </p:txBody>
      </p:sp>
      <p:pic>
        <p:nvPicPr>
          <p:cNvPr id="15" name="Imagem 14" descr="Logotipo&#10;&#10;Descrição gerada automaticamente">
            <a:extLst>
              <a:ext uri="{FF2B5EF4-FFF2-40B4-BE49-F238E27FC236}">
                <a16:creationId xmlns="" xmlns:a16="http://schemas.microsoft.com/office/drawing/2014/main" id="{D50362B0-E195-7A75-48F0-B0D2469651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3548"/>
            <a:ext cx="4995863" cy="937826"/>
          </a:xfrm>
          <a:prstGeom prst="rect">
            <a:avLst/>
          </a:prstGeom>
        </p:spPr>
      </p:pic>
      <p:sp>
        <p:nvSpPr>
          <p:cNvPr id="22" name="Freeform 7"/>
          <p:cNvSpPr/>
          <p:nvPr/>
        </p:nvSpPr>
        <p:spPr>
          <a:xfrm>
            <a:off x="3130414" y="3938608"/>
            <a:ext cx="11639532" cy="2243255"/>
          </a:xfrm>
          <a:custGeom>
            <a:avLst/>
            <a:gdLst/>
            <a:ahLst/>
            <a:cxnLst/>
            <a:rect l="l" t="t" r="r" b="b"/>
            <a:pathLst>
              <a:path w="11639532" h="2243255">
                <a:moveTo>
                  <a:pt x="0" y="0"/>
                </a:moveTo>
                <a:lnTo>
                  <a:pt x="11639532" y="0"/>
                </a:lnTo>
                <a:lnTo>
                  <a:pt x="11639532" y="2243255"/>
                </a:lnTo>
                <a:lnTo>
                  <a:pt x="0" y="2243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10"/>
          <p:cNvSpPr/>
          <p:nvPr/>
        </p:nvSpPr>
        <p:spPr>
          <a:xfrm>
            <a:off x="3134425" y="6534873"/>
            <a:ext cx="11639532" cy="2243255"/>
          </a:xfrm>
          <a:custGeom>
            <a:avLst/>
            <a:gdLst/>
            <a:ahLst/>
            <a:cxnLst/>
            <a:rect l="l" t="t" r="r" b="b"/>
            <a:pathLst>
              <a:path w="11639532" h="2243255">
                <a:moveTo>
                  <a:pt x="0" y="0"/>
                </a:moveTo>
                <a:lnTo>
                  <a:pt x="11639532" y="0"/>
                </a:lnTo>
                <a:lnTo>
                  <a:pt x="11639532" y="2243256"/>
                </a:lnTo>
                <a:lnTo>
                  <a:pt x="0" y="22432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TextBox 12"/>
          <p:cNvSpPr txBox="1"/>
          <p:nvPr/>
        </p:nvSpPr>
        <p:spPr>
          <a:xfrm>
            <a:off x="3162499" y="4266846"/>
            <a:ext cx="1679959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1.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3110361" y="6901585"/>
            <a:ext cx="1679959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2.</a:t>
            </a:r>
          </a:p>
        </p:txBody>
      </p:sp>
      <p:sp>
        <p:nvSpPr>
          <p:cNvPr id="27" name="TextBox 9"/>
          <p:cNvSpPr txBox="1"/>
          <p:nvPr/>
        </p:nvSpPr>
        <p:spPr>
          <a:xfrm>
            <a:off x="5564446" y="4324955"/>
            <a:ext cx="8824876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Contextualização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e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primeira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pergunta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problema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</p:txBody>
      </p:sp>
      <p:sp>
        <p:nvSpPr>
          <p:cNvPr id="28" name="TextBox 11"/>
          <p:cNvSpPr txBox="1"/>
          <p:nvPr/>
        </p:nvSpPr>
        <p:spPr>
          <a:xfrm>
            <a:off x="5638800" y="7091094"/>
            <a:ext cx="8676168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(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segunda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pergunta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problema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se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houver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)</a:t>
            </a:r>
          </a:p>
        </p:txBody>
      </p:sp>
      <p:sp>
        <p:nvSpPr>
          <p:cNvPr id="29" name="Freeform 6"/>
          <p:cNvSpPr/>
          <p:nvPr/>
        </p:nvSpPr>
        <p:spPr>
          <a:xfrm>
            <a:off x="3334287" y="1684066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7"/>
                </a:lnTo>
                <a:lnTo>
                  <a:pt x="0" y="16962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TextBox 8"/>
          <p:cNvSpPr txBox="1"/>
          <p:nvPr/>
        </p:nvSpPr>
        <p:spPr>
          <a:xfrm>
            <a:off x="6278615" y="1849313"/>
            <a:ext cx="6802103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smtClean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Problemática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  <p:sp>
        <p:nvSpPr>
          <p:cNvPr id="31" name="TextBox 14"/>
          <p:cNvSpPr txBox="1"/>
          <p:nvPr/>
        </p:nvSpPr>
        <p:spPr>
          <a:xfrm>
            <a:off x="3982204" y="2128398"/>
            <a:ext cx="793976" cy="71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2"/>
              </a:lnSpc>
            </a:pPr>
            <a:r>
              <a:rPr lang="en-US" sz="4425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612472" y="3736740"/>
            <a:ext cx="13107859" cy="340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Relevância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social; </a:t>
            </a:r>
          </a:p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Relevância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acadêmica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 </a:t>
            </a:r>
          </a:p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Originalidade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 </a:t>
            </a:r>
          </a:p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Viabilidade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 </a:t>
            </a:r>
          </a:p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que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levou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o/a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pesquisador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/a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estudar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esse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tema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15370" y="1826924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3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2141A99C-8E9D-82E4-87F6-40467C21A0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114"/>
            <a:ext cx="4995863" cy="937826"/>
          </a:xfrm>
          <a:prstGeom prst="rect">
            <a:avLst/>
          </a:prstGeom>
        </p:spPr>
      </p:pic>
      <p:sp>
        <p:nvSpPr>
          <p:cNvPr id="8" name="Freeform 5"/>
          <p:cNvSpPr/>
          <p:nvPr/>
        </p:nvSpPr>
        <p:spPr>
          <a:xfrm>
            <a:off x="1028700" y="1435451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6"/>
                </a:lnTo>
                <a:lnTo>
                  <a:pt x="0" y="1696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6"/>
          <p:cNvSpPr txBox="1"/>
          <p:nvPr/>
        </p:nvSpPr>
        <p:spPr>
          <a:xfrm>
            <a:off x="3263047" y="1586259"/>
            <a:ext cx="8148408" cy="129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sz="6800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Justificativa</a:t>
            </a:r>
            <a:endParaRPr lang="en-US" sz="6800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1600829" y="1877184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962178" y="4152900"/>
            <a:ext cx="1236364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Apresente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o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objetivo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geral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da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sua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pesquisa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</p:txBody>
      </p:sp>
      <p:pic>
        <p:nvPicPr>
          <p:cNvPr id="11" name="Imagem 10" descr="Logotipo&#10;&#10;Descrição gerada automaticamente">
            <a:extLst>
              <a:ext uri="{FF2B5EF4-FFF2-40B4-BE49-F238E27FC236}">
                <a16:creationId xmlns="" xmlns:a16="http://schemas.microsoft.com/office/drawing/2014/main" id="{5DB30B82-E8BC-0520-D8F9-87E3689990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75932"/>
            <a:ext cx="4995863" cy="937826"/>
          </a:xfrm>
          <a:prstGeom prst="rect">
            <a:avLst/>
          </a:prstGeom>
        </p:spPr>
      </p:pic>
      <p:sp>
        <p:nvSpPr>
          <p:cNvPr id="8" name="Freeform 6"/>
          <p:cNvSpPr/>
          <p:nvPr/>
        </p:nvSpPr>
        <p:spPr>
          <a:xfrm>
            <a:off x="2513627" y="1683602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7"/>
                </a:lnTo>
                <a:lnTo>
                  <a:pt x="0" y="16962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0"/>
          <p:cNvSpPr txBox="1"/>
          <p:nvPr/>
        </p:nvSpPr>
        <p:spPr>
          <a:xfrm>
            <a:off x="3124200" y="2125335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4</a:t>
            </a:r>
          </a:p>
        </p:txBody>
      </p:sp>
      <p:sp>
        <p:nvSpPr>
          <p:cNvPr id="15" name="TextBox 7"/>
          <p:cNvSpPr txBox="1"/>
          <p:nvPr/>
        </p:nvSpPr>
        <p:spPr>
          <a:xfrm>
            <a:off x="5478379" y="1817149"/>
            <a:ext cx="6802103" cy="1215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Objetivo</a:t>
            </a: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Geral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Logotipo&#10;&#10;Descrição gerada automaticamente">
            <a:extLst>
              <a:ext uri="{FF2B5EF4-FFF2-40B4-BE49-F238E27FC236}">
                <a16:creationId xmlns="" xmlns:a16="http://schemas.microsoft.com/office/drawing/2014/main" id="{7EFFAC0C-DADA-F0C0-B763-A67B6C2499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117103"/>
            <a:ext cx="4995863" cy="937826"/>
          </a:xfrm>
          <a:prstGeom prst="rect">
            <a:avLst/>
          </a:prstGeom>
        </p:spPr>
      </p:pic>
      <p:sp>
        <p:nvSpPr>
          <p:cNvPr id="14" name="Freeform 10"/>
          <p:cNvSpPr/>
          <p:nvPr/>
        </p:nvSpPr>
        <p:spPr>
          <a:xfrm>
            <a:off x="1972327" y="1461518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7"/>
                </a:lnTo>
                <a:lnTo>
                  <a:pt x="0" y="16962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2"/>
          <p:cNvSpPr txBox="1"/>
          <p:nvPr/>
        </p:nvSpPr>
        <p:spPr>
          <a:xfrm>
            <a:off x="2621304" y="1903251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4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3685754" y="1555608"/>
            <a:ext cx="9905999" cy="1320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 smtClean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Objetivos</a:t>
            </a:r>
            <a:r>
              <a:rPr lang="en-US" sz="7354" b="1" dirty="0" smtClean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</a:t>
            </a:r>
            <a:r>
              <a:rPr lang="en-US" sz="7354" b="1" dirty="0" err="1" smtClean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Específicos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  <p:sp>
        <p:nvSpPr>
          <p:cNvPr id="17" name="Freeform 5"/>
          <p:cNvSpPr/>
          <p:nvPr/>
        </p:nvSpPr>
        <p:spPr>
          <a:xfrm>
            <a:off x="1972327" y="3553168"/>
            <a:ext cx="14020800" cy="5743184"/>
          </a:xfrm>
          <a:custGeom>
            <a:avLst/>
            <a:gdLst/>
            <a:ahLst/>
            <a:cxnLst/>
            <a:rect l="l" t="t" r="r" b="b"/>
            <a:pathLst>
              <a:path w="12646504" h="5389986">
                <a:moveTo>
                  <a:pt x="0" y="0"/>
                </a:moveTo>
                <a:lnTo>
                  <a:pt x="12646504" y="0"/>
                </a:lnTo>
                <a:lnTo>
                  <a:pt x="12646504" y="5389986"/>
                </a:lnTo>
                <a:lnTo>
                  <a:pt x="0" y="53899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6"/>
          <p:cNvSpPr txBox="1"/>
          <p:nvPr/>
        </p:nvSpPr>
        <p:spPr>
          <a:xfrm>
            <a:off x="2241333" y="4038552"/>
            <a:ext cx="3580479" cy="441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I)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endParaRPr lang="en-US" sz="3500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7127773" y="4048077"/>
            <a:ext cx="3580479" cy="440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II)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</p:txBody>
      </p:sp>
      <p:sp>
        <p:nvSpPr>
          <p:cNvPr id="20" name="TextBox 9"/>
          <p:cNvSpPr txBox="1"/>
          <p:nvPr/>
        </p:nvSpPr>
        <p:spPr>
          <a:xfrm>
            <a:off x="11544408" y="4221310"/>
            <a:ext cx="3580479" cy="440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III)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, </a:t>
            </a:r>
            <a:r>
              <a:rPr lang="en-US" sz="3499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</a:t>
            </a:r>
            <a:r>
              <a:rPr lang="en-US" sz="3499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612472" y="3736740"/>
            <a:ext cx="13107859" cy="340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Definição de termos; 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Teoria de base; 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Revisão da literatura.</a:t>
            </a:r>
          </a:p>
          <a:p>
            <a:pPr algn="l">
              <a:lnSpc>
                <a:spcPts val="5250"/>
              </a:lnSpc>
            </a:pPr>
            <a:endParaRPr lang="en-US" sz="350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Escreva sobre os principais conceitos e autores do tema escolhido.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7FF7E2E7-9301-90B1-1787-8E4A1ABC0C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166101"/>
            <a:ext cx="4995863" cy="937826"/>
          </a:xfrm>
          <a:prstGeom prst="rect">
            <a:avLst/>
          </a:prstGeom>
        </p:spPr>
      </p:pic>
      <p:sp>
        <p:nvSpPr>
          <p:cNvPr id="11" name="Freeform 6"/>
          <p:cNvSpPr/>
          <p:nvPr/>
        </p:nvSpPr>
        <p:spPr>
          <a:xfrm>
            <a:off x="1066800" y="1460849"/>
            <a:ext cx="14097000" cy="1842313"/>
          </a:xfrm>
          <a:custGeom>
            <a:avLst/>
            <a:gdLst/>
            <a:ahLst/>
            <a:cxnLst/>
            <a:rect l="l" t="t" r="r" b="b"/>
            <a:pathLst>
              <a:path w="12619844" h="1842313">
                <a:moveTo>
                  <a:pt x="0" y="0"/>
                </a:moveTo>
                <a:lnTo>
                  <a:pt x="12619844" y="0"/>
                </a:lnTo>
                <a:lnTo>
                  <a:pt x="12619844" y="1842313"/>
                </a:lnTo>
                <a:lnTo>
                  <a:pt x="0" y="18423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8"/>
          <p:cNvSpPr txBox="1"/>
          <p:nvPr/>
        </p:nvSpPr>
        <p:spPr>
          <a:xfrm>
            <a:off x="1667751" y="1975605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 smtClean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 5</a:t>
            </a:r>
            <a:endParaRPr lang="en-US" sz="5000" b="1" dirty="0">
              <a:solidFill>
                <a:srgbClr val="383C5B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3425044" y="1684831"/>
            <a:ext cx="10878565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Fundamentação</a:t>
            </a: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</a:t>
            </a: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Teórica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769979" y="1526031"/>
            <a:ext cx="10878565" cy="269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</a:pPr>
            <a:r>
              <a:rPr lang="en-US" sz="7354" b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Percurso Metodológico</a:t>
            </a:r>
          </a:p>
          <a:p>
            <a:pPr algn="ctr">
              <a:lnSpc>
                <a:spcPts val="10296"/>
              </a:lnSpc>
              <a:spcBef>
                <a:spcPct val="0"/>
              </a:spcBef>
            </a:pPr>
            <a:endParaRPr lang="en-US" sz="7354" b="1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64437" y="3277764"/>
            <a:ext cx="13107859" cy="6067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Quanto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à (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):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Natureza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 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Objetivos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 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Procedimentos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 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Abordagem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  <a:p>
            <a:pPr marL="377826" lvl="1" algn="l">
              <a:lnSpc>
                <a:spcPts val="5250"/>
              </a:lnSpc>
            </a:pPr>
            <a:endParaRPr lang="en-US" sz="3500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Deixe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claro o campo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empírico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da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pesquisa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;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procedimentos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de coleta e de dados;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procedimentos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de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análise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e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categorias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D737FE9F-9877-ABB1-490C-3178A53E8E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0" y="319073"/>
            <a:ext cx="4995863" cy="937826"/>
          </a:xfrm>
          <a:prstGeom prst="rect">
            <a:avLst/>
          </a:prstGeom>
        </p:spPr>
      </p:pic>
      <p:sp>
        <p:nvSpPr>
          <p:cNvPr id="8" name="Freeform 4"/>
          <p:cNvSpPr/>
          <p:nvPr/>
        </p:nvSpPr>
        <p:spPr>
          <a:xfrm>
            <a:off x="1028700" y="1435451"/>
            <a:ext cx="12619844" cy="1842313"/>
          </a:xfrm>
          <a:custGeom>
            <a:avLst/>
            <a:gdLst/>
            <a:ahLst/>
            <a:cxnLst/>
            <a:rect l="l" t="t" r="r" b="b"/>
            <a:pathLst>
              <a:path w="12619844" h="1842313">
                <a:moveTo>
                  <a:pt x="0" y="0"/>
                </a:moveTo>
                <a:lnTo>
                  <a:pt x="12619844" y="0"/>
                </a:lnTo>
                <a:lnTo>
                  <a:pt x="12619844" y="1842313"/>
                </a:lnTo>
                <a:lnTo>
                  <a:pt x="0" y="18423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6"/>
          <p:cNvSpPr txBox="1"/>
          <p:nvPr/>
        </p:nvSpPr>
        <p:spPr>
          <a:xfrm>
            <a:off x="1688345" y="1950208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6</a:t>
            </a:r>
          </a:p>
        </p:txBody>
      </p:sp>
      <p:sp>
        <p:nvSpPr>
          <p:cNvPr id="11" name="TextBox 5"/>
          <p:cNvSpPr txBox="1"/>
          <p:nvPr/>
        </p:nvSpPr>
        <p:spPr>
          <a:xfrm>
            <a:off x="2922379" y="1678431"/>
            <a:ext cx="10878565" cy="269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Percurso</a:t>
            </a: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</a:t>
            </a: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Metodológico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  <a:p>
            <a:pPr algn="ctr">
              <a:lnSpc>
                <a:spcPts val="10296"/>
              </a:lnSpc>
              <a:spcBef>
                <a:spcPct val="0"/>
              </a:spcBef>
            </a:pP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878265" y="1707268"/>
            <a:ext cx="10450390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Resultados Esperados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05910" y="4085561"/>
            <a:ext cx="8587733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Aponte os resultados que você busca alcançar com sua pesquisa.</a:t>
            </a:r>
          </a:p>
        </p:txBody>
      </p:sp>
      <p:pic>
        <p:nvPicPr>
          <p:cNvPr id="10" name="Picture 1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0368" y="3423676"/>
            <a:ext cx="5061449" cy="5349671"/>
          </a:xfrm>
          <a:prstGeom prst="rect">
            <a:avLst/>
          </a:prstGeom>
        </p:spPr>
      </p:pic>
      <p:pic>
        <p:nvPicPr>
          <p:cNvPr id="11" name="Imagem 10" descr="Logotipo&#10;&#10;Descrição gerada automaticamente">
            <a:extLst>
              <a:ext uri="{FF2B5EF4-FFF2-40B4-BE49-F238E27FC236}">
                <a16:creationId xmlns="" xmlns:a16="http://schemas.microsoft.com/office/drawing/2014/main" id="{2314603D-9378-CAAF-F4C1-C2AD3AE26F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252226"/>
            <a:ext cx="4995863" cy="937826"/>
          </a:xfrm>
          <a:prstGeom prst="rect">
            <a:avLst/>
          </a:prstGeom>
        </p:spPr>
      </p:pic>
      <p:sp>
        <p:nvSpPr>
          <p:cNvPr id="12" name="Freeform 6"/>
          <p:cNvSpPr/>
          <p:nvPr/>
        </p:nvSpPr>
        <p:spPr>
          <a:xfrm>
            <a:off x="1028700" y="1435451"/>
            <a:ext cx="12619844" cy="1842313"/>
          </a:xfrm>
          <a:custGeom>
            <a:avLst/>
            <a:gdLst/>
            <a:ahLst/>
            <a:cxnLst/>
            <a:rect l="l" t="t" r="r" b="b"/>
            <a:pathLst>
              <a:path w="12619844" h="1842313">
                <a:moveTo>
                  <a:pt x="0" y="0"/>
                </a:moveTo>
                <a:lnTo>
                  <a:pt x="12619844" y="0"/>
                </a:lnTo>
                <a:lnTo>
                  <a:pt x="12619844" y="1842313"/>
                </a:lnTo>
                <a:lnTo>
                  <a:pt x="0" y="18423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7"/>
          <p:cNvSpPr txBox="1"/>
          <p:nvPr/>
        </p:nvSpPr>
        <p:spPr>
          <a:xfrm>
            <a:off x="1629190" y="1932373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7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3038210" y="1659433"/>
            <a:ext cx="10450390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Resultados</a:t>
            </a: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</a:t>
            </a: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Esperados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605910" y="4085561"/>
            <a:ext cx="13114422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Explique o produto técnico-científico pretendido para sua pesquisa.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883EFF72-A96A-DDE7-4DB4-4556FB8EBC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0" y="497625"/>
            <a:ext cx="4995863" cy="937826"/>
          </a:xfrm>
          <a:prstGeom prst="rect">
            <a:avLst/>
          </a:prstGeom>
        </p:spPr>
      </p:pic>
      <p:sp>
        <p:nvSpPr>
          <p:cNvPr id="11" name="Freeform 6"/>
          <p:cNvSpPr/>
          <p:nvPr/>
        </p:nvSpPr>
        <p:spPr>
          <a:xfrm>
            <a:off x="1028700" y="1435451"/>
            <a:ext cx="12619844" cy="1842313"/>
          </a:xfrm>
          <a:custGeom>
            <a:avLst/>
            <a:gdLst/>
            <a:ahLst/>
            <a:cxnLst/>
            <a:rect l="l" t="t" r="r" b="b"/>
            <a:pathLst>
              <a:path w="12619844" h="1842313">
                <a:moveTo>
                  <a:pt x="0" y="0"/>
                </a:moveTo>
                <a:lnTo>
                  <a:pt x="12619844" y="0"/>
                </a:lnTo>
                <a:lnTo>
                  <a:pt x="12619844" y="1842313"/>
                </a:lnTo>
                <a:lnTo>
                  <a:pt x="0" y="18423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8"/>
          <p:cNvSpPr txBox="1"/>
          <p:nvPr/>
        </p:nvSpPr>
        <p:spPr>
          <a:xfrm>
            <a:off x="3210186" y="1603880"/>
            <a:ext cx="10450390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Produto</a:t>
            </a: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</a:t>
            </a: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Pretendido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1708808" y="1947706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3176562" y="2583092"/>
            <a:ext cx="12936002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Considerações finais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90070" y="4943475"/>
            <a:ext cx="13107859" cy="340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Descreva aqui quais foram as considerações finais da apresentação.</a:t>
            </a:r>
          </a:p>
          <a:p>
            <a:pPr algn="just">
              <a:lnSpc>
                <a:spcPts val="5250"/>
              </a:lnSpc>
            </a:pPr>
            <a:endParaRPr lang="en-US" sz="350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  <a:p>
            <a:pPr marL="755651" lvl="1" indent="-377825" algn="just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Atenção acadêmico: RESULTADOS ESPERADOS não é a mesma coisa que CONSIDERAÇÕES FINAIS.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1EF8D3DC-57D8-A2A4-519E-9F7A9C814A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66700"/>
            <a:ext cx="4995863" cy="937826"/>
          </a:xfrm>
          <a:prstGeom prst="rect">
            <a:avLst/>
          </a:prstGeom>
        </p:spPr>
      </p:pic>
      <p:sp>
        <p:nvSpPr>
          <p:cNvPr id="11" name="Freeform 6"/>
          <p:cNvSpPr/>
          <p:nvPr/>
        </p:nvSpPr>
        <p:spPr>
          <a:xfrm>
            <a:off x="2622154" y="1916057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7"/>
                </a:lnTo>
                <a:lnTo>
                  <a:pt x="0" y="16962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8"/>
          <p:cNvSpPr txBox="1"/>
          <p:nvPr/>
        </p:nvSpPr>
        <p:spPr>
          <a:xfrm>
            <a:off x="3176562" y="2357790"/>
            <a:ext cx="897102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b="1" dirty="0">
                <a:solidFill>
                  <a:srgbClr val="383C5B"/>
                </a:solidFill>
                <a:latin typeface="Garet Bold"/>
                <a:ea typeface="Garet Bold"/>
                <a:cs typeface="Garet Bold"/>
                <a:sym typeface="Garet Bold"/>
              </a:rPr>
              <a:t>9</a:t>
            </a:r>
          </a:p>
        </p:txBody>
      </p:sp>
      <p:sp>
        <p:nvSpPr>
          <p:cNvPr id="13" name="TextBox 7"/>
          <p:cNvSpPr txBox="1"/>
          <p:nvPr/>
        </p:nvSpPr>
        <p:spPr>
          <a:xfrm>
            <a:off x="2765938" y="1988802"/>
            <a:ext cx="12936002" cy="139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Considerações</a:t>
            </a:r>
            <a:r>
              <a:rPr lang="en-US" sz="7354" b="1" dirty="0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 </a:t>
            </a: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finais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524000" y="3765315"/>
            <a:ext cx="7620000" cy="3105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Liste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aqui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todas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as REFERÊNCIAS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utilizadas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na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sua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apresentação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.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383C5B"/>
              </a:solidFill>
              <a:latin typeface="Agrandir Narrow"/>
              <a:ea typeface="Agrandir Narrow"/>
              <a:cs typeface="Agrandir Narrow"/>
              <a:sym typeface="Agrandir Narrow"/>
            </a:endParaRP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Lembre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-se: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Elas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devem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estar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em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ordem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alfabética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de </a:t>
            </a:r>
            <a:r>
              <a:rPr lang="en-US" sz="3500" dirty="0" err="1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acordo</a:t>
            </a:r>
            <a:r>
              <a:rPr lang="en-US" sz="3500" dirty="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 com a ABNT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62891" y="3765315"/>
            <a:ext cx="6531528" cy="441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383C5B"/>
                </a:solidFill>
                <a:latin typeface="Agrandir Narrow"/>
                <a:ea typeface="Agrandir Narrow"/>
                <a:cs typeface="Agrandir Narrow"/>
                <a:sym typeface="Agrandir Narrow"/>
              </a:rPr>
              <a:t>Texto, texto, texto, texto, texto, texto, texto, texto, texto, texto, texto, texto, texto, texto, texto, texto, texto, texto, texto, texto, texto, texto, texto, texto, texto, texto, texto, texto, texto, texto, texto, texto, texto, texto.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="" xmlns:a16="http://schemas.microsoft.com/office/drawing/2014/main" id="{EF086875-F732-55D3-68FE-E538ABA4E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342900"/>
            <a:ext cx="4995863" cy="937826"/>
          </a:xfrm>
          <a:prstGeom prst="rect">
            <a:avLst/>
          </a:prstGeom>
        </p:spPr>
      </p:pic>
      <p:sp>
        <p:nvSpPr>
          <p:cNvPr id="11" name="Freeform 6"/>
          <p:cNvSpPr/>
          <p:nvPr/>
        </p:nvSpPr>
        <p:spPr>
          <a:xfrm>
            <a:off x="838200" y="1280726"/>
            <a:ext cx="11619426" cy="1696267"/>
          </a:xfrm>
          <a:custGeom>
            <a:avLst/>
            <a:gdLst/>
            <a:ahLst/>
            <a:cxnLst/>
            <a:rect l="l" t="t" r="r" b="b"/>
            <a:pathLst>
              <a:path w="11619426" h="1696267">
                <a:moveTo>
                  <a:pt x="0" y="0"/>
                </a:moveTo>
                <a:lnTo>
                  <a:pt x="11619426" y="0"/>
                </a:lnTo>
                <a:lnTo>
                  <a:pt x="11619426" y="1696266"/>
                </a:lnTo>
                <a:lnTo>
                  <a:pt x="0" y="1696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7"/>
          <p:cNvSpPr txBox="1"/>
          <p:nvPr/>
        </p:nvSpPr>
        <p:spPr>
          <a:xfrm>
            <a:off x="1028700" y="1526031"/>
            <a:ext cx="11428926" cy="1320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96"/>
              </a:lnSpc>
              <a:spcBef>
                <a:spcPct val="0"/>
              </a:spcBef>
            </a:pPr>
            <a:r>
              <a:rPr lang="en-US" sz="7354" b="1" dirty="0" err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Referências</a:t>
            </a:r>
            <a:endParaRPr lang="en-US" sz="7354" b="1" dirty="0">
              <a:solidFill>
                <a:srgbClr val="FFFFFF"/>
              </a:solidFill>
              <a:latin typeface="Gill Sans Bold"/>
              <a:ea typeface="Gill Sans Bold"/>
              <a:cs typeface="Gill Sans Bold"/>
              <a:sym typeface="Gill Sans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4419139" y="3727196"/>
            <a:ext cx="9449723" cy="281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21"/>
              </a:lnSpc>
            </a:pPr>
            <a:r>
              <a:rPr lang="en-US" sz="10021" b="1">
                <a:solidFill>
                  <a:srgbClr val="383C5B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Obrigado (a) pela atenção.</a:t>
            </a:r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="" xmlns:a16="http://schemas.microsoft.com/office/drawing/2014/main" id="{5914610A-FA68-7D89-CAD4-9D601A5A50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43270"/>
            <a:ext cx="4995863" cy="93782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AB815168-3C9B-59A4-6C2A-7197F33C290F}"/>
              </a:ext>
            </a:extLst>
          </p:cNvPr>
          <p:cNvSpPr/>
          <p:nvPr/>
        </p:nvSpPr>
        <p:spPr>
          <a:xfrm>
            <a:off x="0" y="9715500"/>
            <a:ext cx="18288000" cy="5715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F0D79863-A5A3-79B5-BA31-DC04114F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3"/>
            <a:ext cx="18288000" cy="102986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457</Words>
  <Application>Microsoft Office PowerPoint</Application>
  <PresentationFormat>Personalizar</PresentationFormat>
  <Paragraphs>92</Paragraphs>
  <Slides>15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4" baseType="lpstr">
      <vt:lpstr>Arial</vt:lpstr>
      <vt:lpstr>Forum</vt:lpstr>
      <vt:lpstr>Garet Bold</vt:lpstr>
      <vt:lpstr>Gill Sans Bold</vt:lpstr>
      <vt:lpstr>Agrandir Narrow</vt:lpstr>
      <vt:lpstr>Yeseva One</vt:lpstr>
      <vt:lpstr>Calibri</vt:lpstr>
      <vt:lpstr>Aptos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de proposta de serviço moderna roxo e amarelo</dc:title>
  <dc:creator>Mônica</dc:creator>
  <cp:lastModifiedBy>Rosane Lacet</cp:lastModifiedBy>
  <cp:revision>6</cp:revision>
  <dcterms:created xsi:type="dcterms:W3CDTF">2006-08-16T00:00:00Z</dcterms:created>
  <dcterms:modified xsi:type="dcterms:W3CDTF">2026-10-06T13:51:21Z</dcterms:modified>
  <dc:identifier>DAGRHWmTvSc</dc:identifier>
</cp:coreProperties>
</file>